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4E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3"/>
  </p:normalViewPr>
  <p:slideViewPr>
    <p:cSldViewPr snapToGrid="0" snapToObjects="1">
      <p:cViewPr varScale="1">
        <p:scale>
          <a:sx n="121" d="100"/>
          <a:sy n="121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3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Building APIs </a:t>
            </a:r>
            <a:r>
              <a:rPr lang="en-US" b="1" dirty="0"/>
              <a:t>with </a:t>
            </a:r>
            <a:r>
              <a:rPr lang="en-US" b="1" dirty="0" smtClean="0"/>
              <a:t>Azure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that talk to your mobile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AZURE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Microsoft’s cloud &amp; ML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61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756744"/>
            <a:ext cx="4256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Virtual Machines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Web Apps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Machine Learning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Data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Storage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Search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Security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...</a:t>
            </a:r>
          </a:p>
          <a:p>
            <a:pPr algn="ctr">
              <a:lnSpc>
                <a:spcPct val="200000"/>
              </a:lnSpc>
            </a:pP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9" y="1084536"/>
            <a:ext cx="6993198" cy="43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Azure App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8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1912882"/>
            <a:ext cx="4256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Quick to build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Consumable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Enterprise grade security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Simple access control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2" y="1361249"/>
            <a:ext cx="7487307" cy="41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STACK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1720840"/>
            <a:ext cx="4256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Node JS</a:t>
            </a:r>
          </a:p>
          <a:p>
            <a:pPr algn="ctr">
              <a:lnSpc>
                <a:spcPct val="200000"/>
              </a:lnSpc>
            </a:pPr>
            <a:r>
              <a:rPr lang="en-US" dirty="0" err="1" smtClean="0"/>
              <a:t>Javascript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r>
              <a:rPr lang="en-US" dirty="0" err="1" smtClean="0"/>
              <a:t>Git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r>
              <a:rPr lang="en-US" dirty="0" smtClean="0"/>
              <a:t>NPM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Azure</a:t>
            </a:r>
          </a:p>
          <a:p>
            <a:pPr algn="ctr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864896"/>
            <a:ext cx="2164584" cy="207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3" y="649013"/>
            <a:ext cx="3324186" cy="1802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84" y="5021603"/>
            <a:ext cx="3493415" cy="1460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770" y="2666999"/>
            <a:ext cx="3435134" cy="1717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376" y="4811417"/>
            <a:ext cx="1659361" cy="188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30206" y="2551837"/>
            <a:ext cx="4256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Simple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Easy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Repeatable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7" y="1288213"/>
            <a:ext cx="6727935" cy="44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56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Building APIs with Azure</vt:lpstr>
      <vt:lpstr>AZURE</vt:lpstr>
      <vt:lpstr>PowerPoint Presentation</vt:lpstr>
      <vt:lpstr>APIs</vt:lpstr>
      <vt:lpstr>PowerPoint Presentation</vt:lpstr>
      <vt:lpstr>STACK</vt:lpstr>
      <vt:lpstr>PowerPoint Presentation</vt:lpstr>
      <vt:lpstr>DEMO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Azure</dc:title>
  <dc:creator>Claudius Mbemba</dc:creator>
  <cp:lastModifiedBy>Claudius Mbemba</cp:lastModifiedBy>
  <cp:revision>13</cp:revision>
  <dcterms:created xsi:type="dcterms:W3CDTF">2016-05-02T04:56:38Z</dcterms:created>
  <dcterms:modified xsi:type="dcterms:W3CDTF">2016-05-04T19:50:14Z</dcterms:modified>
</cp:coreProperties>
</file>